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Game History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Maxwell Cornwell</a:t>
            </a:r>
            <a:endParaRPr lang="en-US" dirty="0"/>
          </a:p>
        </p:txBody>
      </p:sp>
      <p:pic>
        <p:nvPicPr>
          <p:cNvPr id="4" name="Picture 3" descr="mari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74" y="379846"/>
            <a:ext cx="3158827" cy="4043029"/>
          </a:xfrm>
          <a:prstGeom prst="rect">
            <a:avLst/>
          </a:prstGeom>
        </p:spPr>
      </p:pic>
      <p:pic>
        <p:nvPicPr>
          <p:cNvPr id="5" name="Picture 4" descr="200_s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8248" y="2516479"/>
            <a:ext cx="2429467" cy="1819825"/>
          </a:xfrm>
          <a:prstGeom prst="rect">
            <a:avLst/>
          </a:prstGeom>
        </p:spPr>
      </p:pic>
      <p:pic>
        <p:nvPicPr>
          <p:cNvPr id="6" name="Picture 5" descr="tumblr_inline_mrx9lkGRYb1qz4rgp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181" y="2397162"/>
            <a:ext cx="2017317" cy="201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796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Games have existed on a wide variety of platforms</a:t>
            </a:r>
          </a:p>
          <a:p>
            <a:r>
              <a:rPr lang="en-US" dirty="0" smtClean="0"/>
              <a:t>Not limited to just “computer games” or “videogames”</a:t>
            </a:r>
          </a:p>
          <a:p>
            <a:endParaRPr lang="en-US" dirty="0"/>
          </a:p>
        </p:txBody>
      </p:sp>
      <p:pic>
        <p:nvPicPr>
          <p:cNvPr id="4" name="Picture 3" descr="250px-Signed_Pong_Cabine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17" y="3834546"/>
            <a:ext cx="1485161" cy="2441605"/>
          </a:xfrm>
          <a:prstGeom prst="rect">
            <a:avLst/>
          </a:prstGeom>
        </p:spPr>
      </p:pic>
      <p:pic>
        <p:nvPicPr>
          <p:cNvPr id="5" name="Picture 4" descr="ps4-consol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353" y="4714635"/>
            <a:ext cx="4777994" cy="2073291"/>
          </a:xfrm>
          <a:prstGeom prst="rect">
            <a:avLst/>
          </a:prstGeom>
        </p:spPr>
      </p:pic>
      <p:pic>
        <p:nvPicPr>
          <p:cNvPr id="6" name="Picture 5" descr="appleii-system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301" y="3245246"/>
            <a:ext cx="2545789" cy="1731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241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Earliest Digital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Spacewar</a:t>
            </a:r>
            <a:r>
              <a:rPr lang="en-US" i="1" dirty="0" smtClean="0"/>
              <a:t>!</a:t>
            </a:r>
            <a:r>
              <a:rPr lang="en-US" dirty="0" smtClean="0"/>
              <a:t>(1962)</a:t>
            </a:r>
          </a:p>
          <a:p>
            <a:r>
              <a:rPr lang="en-US" i="1" dirty="0" smtClean="0"/>
              <a:t>Tennis For Two</a:t>
            </a:r>
            <a:r>
              <a:rPr lang="en-US" dirty="0" smtClean="0"/>
              <a:t> (1958)</a:t>
            </a:r>
          </a:p>
          <a:p>
            <a:r>
              <a:rPr lang="en-US" dirty="0" smtClean="0"/>
              <a:t>Games legitimized as way to showcase new computer technology</a:t>
            </a:r>
          </a:p>
          <a:p>
            <a:r>
              <a:rPr lang="en-US" dirty="0" smtClean="0"/>
              <a:t>“University Games”</a:t>
            </a:r>
          </a:p>
          <a:p>
            <a:endParaRPr lang="en-US" dirty="0"/>
          </a:p>
        </p:txBody>
      </p:sp>
      <p:pic>
        <p:nvPicPr>
          <p:cNvPr id="4" name="Picture 3" descr="dec.pdp-1.two_men_playing_spacewar.102631264.lg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738" y="3869681"/>
            <a:ext cx="4057264" cy="2767054"/>
          </a:xfrm>
          <a:prstGeom prst="rect">
            <a:avLst/>
          </a:prstGeom>
        </p:spPr>
      </p:pic>
      <p:pic>
        <p:nvPicPr>
          <p:cNvPr id="5" name="Picture 4" descr="Tennis_for_tw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173" y="4554590"/>
            <a:ext cx="3333170" cy="2303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07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Collaborative university culture</a:t>
            </a:r>
            <a:r>
              <a:rPr lang="en-US" dirty="0" smtClean="0">
                <a:sym typeface="Wingdings"/>
              </a:rPr>
              <a:t> business + proprietary games</a:t>
            </a:r>
          </a:p>
          <a:p>
            <a:r>
              <a:rPr lang="en-US" dirty="0" smtClean="0">
                <a:sym typeface="Wingdings"/>
              </a:rPr>
              <a:t>Coin-operated arcade cabinets (Pong, Computer Space, Pac-Man</a:t>
            </a:r>
            <a:r>
              <a:rPr lang="en-US" dirty="0" smtClean="0">
                <a:sym typeface="Wingdings"/>
              </a:rPr>
              <a:t>)</a:t>
            </a:r>
          </a:p>
          <a:p>
            <a:r>
              <a:rPr lang="en-US" dirty="0" smtClean="0">
                <a:sym typeface="Wingdings"/>
              </a:rPr>
              <a:t>Text based adventure/ dungeons (</a:t>
            </a:r>
            <a:r>
              <a:rPr lang="en-US" i="1" dirty="0" smtClean="0">
                <a:sym typeface="Wingdings"/>
              </a:rPr>
              <a:t>Oregon Trail, 1971)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Launch of Television based consoles (</a:t>
            </a:r>
            <a:r>
              <a:rPr lang="en-US" dirty="0" err="1" smtClean="0">
                <a:sym typeface="Wingdings"/>
              </a:rPr>
              <a:t>Magnovox</a:t>
            </a:r>
            <a:r>
              <a:rPr lang="en-US" dirty="0" smtClean="0">
                <a:sym typeface="Wingdings"/>
              </a:rPr>
              <a:t> Odyssey)</a:t>
            </a:r>
          </a:p>
          <a:p>
            <a:r>
              <a:rPr lang="en-US" dirty="0" smtClean="0"/>
              <a:t>Grew as technology allowed </a:t>
            </a:r>
          </a:p>
          <a:p>
            <a:r>
              <a:rPr lang="en-US" dirty="0" smtClean="0"/>
              <a:t>“Great Crash” of 1983 (E.T.)</a:t>
            </a:r>
          </a:p>
          <a:p>
            <a:r>
              <a:rPr lang="en-US" dirty="0" smtClean="0"/>
              <a:t>NES (1985) – Quality </a:t>
            </a:r>
            <a:r>
              <a:rPr lang="en-US" dirty="0"/>
              <a:t>c</a:t>
            </a:r>
            <a:r>
              <a:rPr lang="en-US" dirty="0" smtClean="0"/>
              <a:t>ontrol and </a:t>
            </a:r>
            <a:r>
              <a:rPr lang="en-US" dirty="0"/>
              <a:t>p</a:t>
            </a:r>
            <a:r>
              <a:rPr lang="en-US" dirty="0" smtClean="0"/>
              <a:t>atent protection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69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Crash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701715"/>
          </a:xfrm>
        </p:spPr>
        <p:txBody>
          <a:bodyPr/>
          <a:lstStyle/>
          <a:p>
            <a:r>
              <a:rPr lang="en-US" dirty="0" smtClean="0"/>
              <a:t>Rise of adventure games ( </a:t>
            </a:r>
            <a:r>
              <a:rPr lang="en-US" i="1" dirty="0" err="1" smtClean="0"/>
              <a:t>Lucasarts</a:t>
            </a:r>
            <a:r>
              <a:rPr lang="en-US" i="1" dirty="0" smtClean="0"/>
              <a:t>)</a:t>
            </a:r>
            <a:endParaRPr lang="en-US" dirty="0" smtClean="0"/>
          </a:p>
          <a:p>
            <a:r>
              <a:rPr lang="en-US" dirty="0" smtClean="0"/>
              <a:t>Higher production values </a:t>
            </a:r>
          </a:p>
          <a:p>
            <a:r>
              <a:rPr lang="en-US" dirty="0" smtClean="0"/>
              <a:t>Increased abilities with technology</a:t>
            </a:r>
          </a:p>
          <a:p>
            <a:r>
              <a:rPr lang="en-US" dirty="0" smtClean="0"/>
              <a:t>Gaming now mainstream – Emergence of social communities around games </a:t>
            </a:r>
          </a:p>
          <a:p>
            <a:r>
              <a:rPr lang="en-US" dirty="0" smtClean="0"/>
              <a:t>Evolution of games from MUDs( Multi-User Dungeon) to MMORPGS with rise of the internet</a:t>
            </a:r>
          </a:p>
          <a:p>
            <a:r>
              <a:rPr lang="en-US" dirty="0" smtClean="0"/>
              <a:t>Rise of FPS games – </a:t>
            </a:r>
            <a:r>
              <a:rPr lang="en-US" i="1" dirty="0" smtClean="0"/>
              <a:t>Doom</a:t>
            </a:r>
            <a:r>
              <a:rPr lang="en-US" dirty="0" smtClean="0"/>
              <a:t>(1993), </a:t>
            </a:r>
            <a:r>
              <a:rPr lang="en-US" i="1" dirty="0" smtClean="0"/>
              <a:t>Quake (1996)</a:t>
            </a:r>
          </a:p>
          <a:p>
            <a:r>
              <a:rPr lang="en-US" dirty="0" smtClean="0"/>
              <a:t>Rise of </a:t>
            </a:r>
            <a:r>
              <a:rPr lang="en-US" dirty="0"/>
              <a:t>f</a:t>
            </a:r>
            <a:r>
              <a:rPr lang="en-US" dirty="0" smtClean="0"/>
              <a:t>lagship home entertainment consoles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663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Gaming – </a:t>
            </a:r>
            <a:r>
              <a:rPr lang="en-US" dirty="0" err="1" smtClean="0"/>
              <a:t>Gamification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3" y="1600200"/>
            <a:ext cx="7556313" cy="4144963"/>
          </a:xfrm>
        </p:spPr>
        <p:txBody>
          <a:bodyPr/>
          <a:lstStyle/>
          <a:p>
            <a:r>
              <a:rPr lang="en-US" dirty="0" smtClean="0"/>
              <a:t>Rise of greater and greater technology</a:t>
            </a:r>
            <a:r>
              <a:rPr lang="en-US" dirty="0" smtClean="0">
                <a:sym typeface="Wingdings"/>
              </a:rPr>
              <a:t> showcasing of tech through games (VR worlds, </a:t>
            </a:r>
            <a:r>
              <a:rPr lang="en-US" i="1" dirty="0" smtClean="0">
                <a:sym typeface="Wingdings"/>
              </a:rPr>
              <a:t>Tennis For Two)</a:t>
            </a:r>
          </a:p>
          <a:p>
            <a:pPr lvl="1"/>
            <a:r>
              <a:rPr lang="en-US" i="1" dirty="0" smtClean="0"/>
              <a:t>“</a:t>
            </a:r>
            <a:r>
              <a:rPr lang="en-US" dirty="0" smtClean="0"/>
              <a:t>The basic appeal of </a:t>
            </a:r>
            <a:r>
              <a:rPr lang="en-US" dirty="0" err="1" smtClean="0"/>
              <a:t>gamification</a:t>
            </a:r>
            <a:r>
              <a:rPr lang="en-US" dirty="0" smtClean="0"/>
              <a:t> is that it has the potential to spur economic activity by influencing the behavior of producers and consumers”(Rey, 278)</a:t>
            </a:r>
            <a:endParaRPr lang="en-US" i="1" dirty="0" smtClean="0"/>
          </a:p>
          <a:p>
            <a:r>
              <a:rPr lang="en-US" dirty="0"/>
              <a:t>U</a:t>
            </a:r>
            <a:r>
              <a:rPr lang="en-US" dirty="0" smtClean="0"/>
              <a:t>biquitous </a:t>
            </a:r>
            <a:r>
              <a:rPr lang="en-US" dirty="0" smtClean="0"/>
              <a:t>nature of online </a:t>
            </a:r>
            <a:r>
              <a:rPr lang="en-US" dirty="0" smtClean="0"/>
              <a:t>games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gamification</a:t>
            </a:r>
            <a:r>
              <a:rPr lang="en-US" dirty="0" smtClean="0">
                <a:sym typeface="Wingdings"/>
              </a:rPr>
              <a:t> of </a:t>
            </a:r>
            <a:r>
              <a:rPr lang="en-US" dirty="0" smtClean="0">
                <a:sym typeface="Wingdings"/>
              </a:rPr>
              <a:t>learning</a:t>
            </a: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and </a:t>
            </a:r>
            <a:r>
              <a:rPr lang="en-US" dirty="0" smtClean="0">
                <a:sym typeface="Wingdings"/>
              </a:rPr>
              <a:t>educational materials </a:t>
            </a:r>
          </a:p>
        </p:txBody>
      </p:sp>
      <p:pic>
        <p:nvPicPr>
          <p:cNvPr id="4" name="Picture 3" descr="431pacmanchar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4683" y="4142694"/>
            <a:ext cx="4271154" cy="271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425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newer video games inherently better than older ones because of the greater technology used to create them</a:t>
            </a:r>
            <a:r>
              <a:rPr lang="en-US" dirty="0" smtClean="0"/>
              <a:t>? (Does tech play a role in the ‘goodness’ or playability of a game?)</a:t>
            </a:r>
            <a:endParaRPr lang="en-US" dirty="0" smtClean="0"/>
          </a:p>
          <a:p>
            <a:r>
              <a:rPr lang="en-US" dirty="0" smtClean="0"/>
              <a:t>Has the rise of large production companies </a:t>
            </a:r>
            <a:r>
              <a:rPr lang="en-US" dirty="0" smtClean="0"/>
              <a:t>through time made </a:t>
            </a:r>
            <a:r>
              <a:rPr lang="en-US" dirty="0" smtClean="0"/>
              <a:t>gaming too commercialized?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804579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353</TotalTime>
  <Words>304</Words>
  <Application>Microsoft Macintosh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Advantage</vt:lpstr>
      <vt:lpstr>Game History</vt:lpstr>
      <vt:lpstr>Digital Games</vt:lpstr>
      <vt:lpstr>Earliest Digital Games</vt:lpstr>
      <vt:lpstr>Commercialization </vt:lpstr>
      <vt:lpstr>Post Crash</vt:lpstr>
      <vt:lpstr>Modern Gaming – Gamification </vt:lpstr>
      <vt:lpstr>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History</dc:title>
  <dc:creator>Maxwell Cornwell</dc:creator>
  <cp:lastModifiedBy>Maxwell Cornwell</cp:lastModifiedBy>
  <cp:revision>9</cp:revision>
  <dcterms:created xsi:type="dcterms:W3CDTF">2016-11-22T13:54:01Z</dcterms:created>
  <dcterms:modified xsi:type="dcterms:W3CDTF">2016-11-29T14:34:00Z</dcterms:modified>
</cp:coreProperties>
</file>